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charts/chart1.xml" ContentType="application/vnd.openxmlformats-officedocument.drawingml.chart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</c:v>
                </c:pt>
              </c:strCache>
            </c:strRef>
          </c:tx>
          <c:spPr>
            <a:solidFill>
              <a:srgbClr val="6EE7C8"/>
            </a:solidFill>
            <a:effectLst/>
          </c:spPr>
          <c:invertIfNegative val="0"/>
          <c:dLbls>
            <c:numFmt formatCode="0.0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9AA1B1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Sheet1!$A$2:$A$5</c:f>
              <c:multiLvlStrCache>
                <c:ptCount val="4"/>
                <c:lvl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  <c:pt idx="3">
                    <c:v>D</c:v>
                  </c:pt>
                </c:lvl>
              </c:multiLvlStrCache>
            </c:multiLvl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15</c:v>
                </c:pt>
                <c:pt idx="3">
                  <c:v>25</c:v>
                </c:pt>
              </c:numCache>
            </c:numRef>
          </c:val>
        </c:ser>
        <c:dLbls>
          <c:numFmt formatCode="0.00" sourceLinked="0"/>
          <c:txPr>
            <a:bodyPr/>
            <a:lstStyle/>
            <a:p>
              <a:pPr>
                <a:defRPr b="0" i="0" strike="noStrike" sz="1000" u="none">
                  <a:solidFill>
                    <a:srgbClr val="9AA1B1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262B36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9AA1B1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9525" cap="flat">
              <a:solidFill>
                <a:srgbClr val="262B36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262B36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9AA1B1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solidFill>
          <a:srgbClr val="12151C"/>
        </a:solidFill>
        <a:ln>
          <a:noFill/>
        </a:ln>
        <a:effectLst/>
      </c:spPr>
    </c:plotArea>
    <c:plotVisOnly val="1"/>
    <c:dispBlanksAs val="span"/>
  </c:chart>
  <c:spPr>
    <a:solidFill>
      <a:srgbClr val="0B0D12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82296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200" kern="0" dirty="0">
                <a:solidFill>
                  <a:srgbClr val="6EE7C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KICKER / CONTEXTE</a:t>
            </a:r>
            <a:endParaRPr lang="en-US" sz="1100" dirty="0"/>
          </a:p>
        </p:txBody>
      </p:sp>
      <p:sp>
        <p:nvSpPr>
          <p:cNvPr id="3" name="Text 1"/>
          <p:cNvSpPr txBox="1"/>
          <p:nvPr/>
        </p:nvSpPr>
        <p:spPr>
          <a:xfrm>
            <a:off x="548640" y="2286000"/>
            <a:ext cx="105156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Titre du </a:t>
            </a:r>
            <a:pPr indent="0" marL="0">
              <a:buNone/>
            </a:pPr>
            <a:r>
              <a:rPr lang="en-US" sz="4600" b="1" dirty="0">
                <a:solidFill>
                  <a:srgbClr val="6EE7C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projet</a:t>
            </a:r>
            <a:endParaRPr lang="en-US" sz="4600" dirty="0"/>
          </a:p>
        </p:txBody>
      </p:sp>
      <p:sp>
        <p:nvSpPr>
          <p:cNvPr id="4" name="Text 2"/>
          <p:cNvSpPr txBox="1"/>
          <p:nvPr/>
        </p:nvSpPr>
        <p:spPr>
          <a:xfrm>
            <a:off x="548640" y="324612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7AA2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Sous-titre</a:t>
            </a:r>
            <a:endParaRPr lang="en-US" sz="3000" dirty="0"/>
          </a:p>
        </p:txBody>
      </p:sp>
      <p:sp>
        <p:nvSpPr>
          <p:cNvPr id="5" name="Text 3"/>
          <p:cNvSpPr txBox="1"/>
          <p:nvPr/>
        </p:nvSpPr>
        <p:spPr>
          <a:xfrm>
            <a:off x="548640" y="41605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Accroche ou description courte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10378440" y="914400"/>
            <a:ext cx="146304" cy="146304"/>
          </a:xfrm>
          <a:prstGeom prst="ellipse">
            <a:avLst/>
          </a:prstGeom>
          <a:solidFill>
            <a:srgbClr val="6EE7C8"/>
          </a:solidFill>
          <a:ln/>
        </p:spPr>
      </p:sp>
      <p:sp>
        <p:nvSpPr>
          <p:cNvPr id="7" name="Text 5"/>
          <p:cNvSpPr txBox="1"/>
          <p:nvPr/>
        </p:nvSpPr>
        <p:spPr>
          <a:xfrm>
            <a:off x="11274552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548640" y="63550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jnz — data analysis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502920"/>
            <a:ext cx="1097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01</a:t>
            </a:r>
            <a:endParaRPr lang="en-US" sz="1300" dirty="0"/>
          </a:p>
        </p:txBody>
      </p:sp>
      <p:sp>
        <p:nvSpPr>
          <p:cNvPr id="3" name="Text 1"/>
          <p:cNvSpPr txBox="1"/>
          <p:nvPr/>
        </p:nvSpPr>
        <p:spPr>
          <a:xfrm>
            <a:off x="548640" y="82296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Titre de section</a:t>
            </a:r>
            <a:endParaRPr lang="en-US" sz="3000" dirty="0"/>
          </a:p>
        </p:txBody>
      </p:sp>
      <p:sp>
        <p:nvSpPr>
          <p:cNvPr id="4" name="Text 2"/>
          <p:cNvSpPr txBox="1"/>
          <p:nvPr/>
        </p:nvSpPr>
        <p:spPr>
          <a:xfrm>
            <a:off x="548640" y="1600200"/>
            <a:ext cx="110916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Texte d'introduction de la section.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2286000"/>
            <a:ext cx="3520440" cy="3474720"/>
          </a:xfrm>
          <a:prstGeom prst="roundRect">
            <a:avLst>
              <a:gd name="adj" fmla="val 3158"/>
            </a:avLst>
          </a:prstGeom>
          <a:solidFill>
            <a:srgbClr val="12151C"/>
          </a:solidFill>
          <a:ln w="12700">
            <a:solidFill>
              <a:srgbClr val="262B36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548640" y="2286000"/>
            <a:ext cx="3520440" cy="54864"/>
          </a:xfrm>
          <a:prstGeom prst="roundRect">
            <a:avLst/>
          </a:prstGeom>
          <a:solidFill>
            <a:srgbClr val="6EE7C8"/>
          </a:solidFill>
          <a:ln/>
        </p:spPr>
      </p:sp>
      <p:sp>
        <p:nvSpPr>
          <p:cNvPr id="7" name="Text 5"/>
          <p:cNvSpPr txBox="1"/>
          <p:nvPr/>
        </p:nvSpPr>
        <p:spPr>
          <a:xfrm>
            <a:off x="822960" y="2606040"/>
            <a:ext cx="2971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 1</a:t>
            </a:r>
            <a:endParaRPr lang="en-US" sz="1800" dirty="0"/>
          </a:p>
        </p:txBody>
      </p:sp>
      <p:sp>
        <p:nvSpPr>
          <p:cNvPr id="8" name="Text 6"/>
          <p:cNvSpPr txBox="1"/>
          <p:nvPr/>
        </p:nvSpPr>
        <p:spPr>
          <a:xfrm>
            <a:off x="822960" y="3108960"/>
            <a:ext cx="29718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Description ou détail associé.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389120" y="2286000"/>
            <a:ext cx="3520440" cy="3474720"/>
          </a:xfrm>
          <a:prstGeom prst="roundRect">
            <a:avLst>
              <a:gd name="adj" fmla="val 3158"/>
            </a:avLst>
          </a:prstGeom>
          <a:solidFill>
            <a:srgbClr val="12151C"/>
          </a:solidFill>
          <a:ln w="12700">
            <a:solidFill>
              <a:srgbClr val="262B36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389120" y="2286000"/>
            <a:ext cx="3520440" cy="54864"/>
          </a:xfrm>
          <a:prstGeom prst="roundRect">
            <a:avLst/>
          </a:prstGeom>
          <a:solidFill>
            <a:srgbClr val="7AA2FF"/>
          </a:solidFill>
          <a:ln/>
        </p:spPr>
      </p:sp>
      <p:sp>
        <p:nvSpPr>
          <p:cNvPr id="11" name="Text 9"/>
          <p:cNvSpPr txBox="1"/>
          <p:nvPr/>
        </p:nvSpPr>
        <p:spPr>
          <a:xfrm>
            <a:off x="4663440" y="2606040"/>
            <a:ext cx="2971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 2</a:t>
            </a:r>
            <a:endParaRPr lang="en-US" sz="1800" dirty="0"/>
          </a:p>
        </p:txBody>
      </p:sp>
      <p:sp>
        <p:nvSpPr>
          <p:cNvPr id="12" name="Text 10"/>
          <p:cNvSpPr txBox="1"/>
          <p:nvPr/>
        </p:nvSpPr>
        <p:spPr>
          <a:xfrm>
            <a:off x="4663440" y="3108960"/>
            <a:ext cx="29718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Description ou détail associé.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8229600" y="2286000"/>
            <a:ext cx="3520440" cy="3474720"/>
          </a:xfrm>
          <a:prstGeom prst="roundRect">
            <a:avLst>
              <a:gd name="adj" fmla="val 3158"/>
            </a:avLst>
          </a:prstGeom>
          <a:solidFill>
            <a:srgbClr val="12151C"/>
          </a:solidFill>
          <a:ln w="12700">
            <a:solidFill>
              <a:srgbClr val="262B36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229600" y="2286000"/>
            <a:ext cx="3520440" cy="54864"/>
          </a:xfrm>
          <a:prstGeom prst="roundRect">
            <a:avLst/>
          </a:prstGeom>
          <a:solidFill>
            <a:srgbClr val="6EE7C8"/>
          </a:solidFill>
          <a:ln/>
        </p:spPr>
      </p:sp>
      <p:sp>
        <p:nvSpPr>
          <p:cNvPr id="15" name="Text 13"/>
          <p:cNvSpPr txBox="1"/>
          <p:nvPr/>
        </p:nvSpPr>
        <p:spPr>
          <a:xfrm>
            <a:off x="8503920" y="2606040"/>
            <a:ext cx="2971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 3</a:t>
            </a:r>
            <a:endParaRPr lang="en-US" sz="1800" dirty="0"/>
          </a:p>
        </p:txBody>
      </p:sp>
      <p:sp>
        <p:nvSpPr>
          <p:cNvPr id="16" name="Text 14"/>
          <p:cNvSpPr txBox="1"/>
          <p:nvPr/>
        </p:nvSpPr>
        <p:spPr>
          <a:xfrm>
            <a:off x="8503920" y="3108960"/>
            <a:ext cx="29718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5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Description ou détail associé.</a:t>
            </a:r>
            <a:endParaRPr lang="en-US" sz="1250" dirty="0"/>
          </a:p>
        </p:txBody>
      </p:sp>
      <p:sp>
        <p:nvSpPr>
          <p:cNvPr id="17" name="Text 15"/>
          <p:cNvSpPr txBox="1"/>
          <p:nvPr/>
        </p:nvSpPr>
        <p:spPr>
          <a:xfrm>
            <a:off x="11274552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02</a:t>
            </a:r>
            <a:endParaRPr lang="en-US" sz="1000" dirty="0"/>
          </a:p>
        </p:txBody>
      </p:sp>
      <p:sp>
        <p:nvSpPr>
          <p:cNvPr id="18" name="Text 16"/>
          <p:cNvSpPr txBox="1"/>
          <p:nvPr/>
        </p:nvSpPr>
        <p:spPr>
          <a:xfrm>
            <a:off x="548640" y="63550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jnz — data analysis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502920"/>
            <a:ext cx="1097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02</a:t>
            </a:r>
            <a:endParaRPr lang="en-US" sz="1300" dirty="0"/>
          </a:p>
        </p:txBody>
      </p:sp>
      <p:sp>
        <p:nvSpPr>
          <p:cNvPr id="3" name="Text 1"/>
          <p:cNvSpPr txBox="1"/>
          <p:nvPr/>
        </p:nvSpPr>
        <p:spPr>
          <a:xfrm>
            <a:off x="548640" y="82296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Titre de section (graphique)</a:t>
            </a:r>
            <a:endParaRPr lang="en-US" sz="30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548640" y="1828800"/>
          <a:ext cx="11091672" cy="41148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Text 2"/>
          <p:cNvSpPr txBox="1"/>
          <p:nvPr/>
        </p:nvSpPr>
        <p:spPr>
          <a:xfrm>
            <a:off x="11274552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03</a:t>
            </a:r>
            <a:endParaRPr lang="en-US" sz="1000" dirty="0"/>
          </a:p>
        </p:txBody>
      </p:sp>
      <p:sp>
        <p:nvSpPr>
          <p:cNvPr id="6" name="Text 3"/>
          <p:cNvSpPr txBox="1"/>
          <p:nvPr/>
        </p:nvSpPr>
        <p:spPr>
          <a:xfrm>
            <a:off x="548640" y="63550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jnz — data analysis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B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502920"/>
            <a:ext cx="1097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03</a:t>
            </a:r>
            <a:endParaRPr lang="en-US" sz="1300" dirty="0"/>
          </a:p>
        </p:txBody>
      </p:sp>
      <p:sp>
        <p:nvSpPr>
          <p:cNvPr id="3" name="Text 1"/>
          <p:cNvSpPr txBox="1"/>
          <p:nvPr/>
        </p:nvSpPr>
        <p:spPr>
          <a:xfrm>
            <a:off x="548640" y="82296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Titre de section (callout)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920240"/>
            <a:ext cx="11091672" cy="1828800"/>
          </a:xfrm>
          <a:prstGeom prst="roundRect">
            <a:avLst>
              <a:gd name="adj" fmla="val 6000"/>
            </a:avLst>
          </a:prstGeom>
          <a:solidFill>
            <a:srgbClr val="171B24"/>
          </a:solidFill>
          <a:ln w="12700">
            <a:solidFill>
              <a:srgbClr val="262B36"/>
            </a:solidFill>
            <a:prstDash val="solid"/>
          </a:ln>
        </p:spPr>
      </p:sp>
      <p:sp>
        <p:nvSpPr>
          <p:cNvPr id="5" name="Text 3"/>
          <p:cNvSpPr txBox="1"/>
          <p:nvPr/>
        </p:nvSpPr>
        <p:spPr>
          <a:xfrm>
            <a:off x="914400" y="2194560"/>
            <a:ext cx="1036015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EA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Titre du point important</a:t>
            </a:r>
            <a:endParaRPr lang="en-US" sz="1600" dirty="0"/>
          </a:p>
        </p:txBody>
      </p:sp>
      <p:sp>
        <p:nvSpPr>
          <p:cNvPr id="6" name="Text 4"/>
          <p:cNvSpPr txBox="1"/>
          <p:nvPr/>
        </p:nvSpPr>
        <p:spPr>
          <a:xfrm>
            <a:off x="914400" y="2651760"/>
            <a:ext cx="1036015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9AA1B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Texte détaillant le point.</a:t>
            </a:r>
            <a:endParaRPr lang="en-US" sz="1300" dirty="0"/>
          </a:p>
        </p:txBody>
      </p:sp>
      <p:sp>
        <p:nvSpPr>
          <p:cNvPr id="7" name="Text 5"/>
          <p:cNvSpPr txBox="1"/>
          <p:nvPr/>
        </p:nvSpPr>
        <p:spPr>
          <a:xfrm>
            <a:off x="11274552" y="6355080"/>
            <a:ext cx="548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04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548640" y="63550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666D8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jnz — data analysis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2026-08-29T03:22:30Z</dcterms:created>
  <dcterms:modified xsi:type="dcterms:W3CDTF">2026-08-29T03:22:30Z</dcterms:modified>
</cp:coreProperties>
</file>